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31F7C-C641-4492-9A21-3DAC28AA6554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0E485-9F06-4CDF-9B47-189C04BAE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73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14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0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57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53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06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07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31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2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27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65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0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22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microsoft.com/office/2007/relationships/hdphoto" Target="../media/hdphoto5.wdp"/><Relationship Id="rId26" Type="http://schemas.microsoft.com/office/2007/relationships/hdphoto" Target="../media/hdphoto9.wdp"/><Relationship Id="rId39" Type="http://schemas.openxmlformats.org/officeDocument/2006/relationships/image" Target="../media/image23.png"/><Relationship Id="rId3" Type="http://schemas.openxmlformats.org/officeDocument/2006/relationships/image" Target="../media/image2.png"/><Relationship Id="rId21" Type="http://schemas.openxmlformats.org/officeDocument/2006/relationships/image" Target="../media/image14.png"/><Relationship Id="rId34" Type="http://schemas.microsoft.com/office/2007/relationships/hdphoto" Target="../media/hdphoto13.wdp"/><Relationship Id="rId42" Type="http://schemas.openxmlformats.org/officeDocument/2006/relationships/image" Target="../media/image26.png"/><Relationship Id="rId47" Type="http://schemas.microsoft.com/office/2007/relationships/hdphoto" Target="../media/hdphoto16.wdp"/><Relationship Id="rId50" Type="http://schemas.openxmlformats.org/officeDocument/2006/relationships/image" Target="../media/image33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16.png"/><Relationship Id="rId33" Type="http://schemas.openxmlformats.org/officeDocument/2006/relationships/image" Target="../media/image20.png"/><Relationship Id="rId38" Type="http://schemas.microsoft.com/office/2007/relationships/hdphoto" Target="../media/hdphoto15.wdp"/><Relationship Id="rId46" Type="http://schemas.openxmlformats.org/officeDocument/2006/relationships/image" Target="../media/image30.png"/><Relationship Id="rId2" Type="http://schemas.openxmlformats.org/officeDocument/2006/relationships/image" Target="../media/image1.jpeg"/><Relationship Id="rId16" Type="http://schemas.microsoft.com/office/2007/relationships/hdphoto" Target="../media/hdphoto4.wdp"/><Relationship Id="rId20" Type="http://schemas.microsoft.com/office/2007/relationships/hdphoto" Target="../media/hdphoto6.wdp"/><Relationship Id="rId29" Type="http://schemas.openxmlformats.org/officeDocument/2006/relationships/image" Target="../media/image18.png"/><Relationship Id="rId41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24" Type="http://schemas.microsoft.com/office/2007/relationships/hdphoto" Target="../media/hdphoto8.wdp"/><Relationship Id="rId32" Type="http://schemas.microsoft.com/office/2007/relationships/hdphoto" Target="../media/hdphoto12.wdp"/><Relationship Id="rId37" Type="http://schemas.openxmlformats.org/officeDocument/2006/relationships/image" Target="../media/image22.png"/><Relationship Id="rId40" Type="http://schemas.openxmlformats.org/officeDocument/2006/relationships/image" Target="../media/image24.png"/><Relationship Id="rId45" Type="http://schemas.openxmlformats.org/officeDocument/2006/relationships/image" Target="../media/image29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28" Type="http://schemas.microsoft.com/office/2007/relationships/hdphoto" Target="../media/hdphoto10.wdp"/><Relationship Id="rId36" Type="http://schemas.microsoft.com/office/2007/relationships/hdphoto" Target="../media/hdphoto14.wdp"/><Relationship Id="rId49" Type="http://schemas.openxmlformats.org/officeDocument/2006/relationships/image" Target="../media/image32.png"/><Relationship Id="rId10" Type="http://schemas.openxmlformats.org/officeDocument/2006/relationships/image" Target="../media/image7.png"/><Relationship Id="rId19" Type="http://schemas.openxmlformats.org/officeDocument/2006/relationships/image" Target="../media/image13.png"/><Relationship Id="rId31" Type="http://schemas.openxmlformats.org/officeDocument/2006/relationships/image" Target="../media/image19.png"/><Relationship Id="rId44" Type="http://schemas.openxmlformats.org/officeDocument/2006/relationships/image" Target="../media/image28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3.wdp"/><Relationship Id="rId22" Type="http://schemas.microsoft.com/office/2007/relationships/hdphoto" Target="../media/hdphoto7.wdp"/><Relationship Id="rId27" Type="http://schemas.openxmlformats.org/officeDocument/2006/relationships/image" Target="../media/image17.png"/><Relationship Id="rId30" Type="http://schemas.microsoft.com/office/2007/relationships/hdphoto" Target="../media/hdphoto11.wdp"/><Relationship Id="rId35" Type="http://schemas.openxmlformats.org/officeDocument/2006/relationships/image" Target="../media/image21.png"/><Relationship Id="rId43" Type="http://schemas.openxmlformats.org/officeDocument/2006/relationships/image" Target="../media/image27.png"/><Relationship Id="rId48" Type="http://schemas.openxmlformats.org/officeDocument/2006/relationships/image" Target="../media/image31.png"/><Relationship Id="rId8" Type="http://schemas.microsoft.com/office/2007/relationships/hdphoto" Target="../media/hdphoto2.wdp"/><Relationship Id="rId51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69" descr="setubun07_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1847">
            <a:off x="40907" y="2947000"/>
            <a:ext cx="1259688" cy="85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42" b="98542" l="9328" r="9981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66101" y="2022584"/>
            <a:ext cx="4889008" cy="4378216"/>
          </a:xfrm>
          <a:prstGeom prst="rect">
            <a:avLst/>
          </a:prstGeom>
        </p:spPr>
      </p:pic>
      <p:sp>
        <p:nvSpPr>
          <p:cNvPr id="2" name="横巻き 1"/>
          <p:cNvSpPr/>
          <p:nvPr/>
        </p:nvSpPr>
        <p:spPr>
          <a:xfrm rot="21231075">
            <a:off x="228422" y="277627"/>
            <a:ext cx="2557338" cy="1894461"/>
          </a:xfrm>
          <a:prstGeom prst="horizontalScroll">
            <a:avLst/>
          </a:prstGeom>
          <a:gradFill>
            <a:gsLst>
              <a:gs pos="0">
                <a:srgbClr val="FEB4D4"/>
              </a:gs>
              <a:gs pos="35000">
                <a:srgbClr val="FDD3EE"/>
              </a:gs>
              <a:gs pos="100000">
                <a:srgbClr val="FEE8F8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ln w="1905"/>
                <a:solidFill>
                  <a:srgbClr val="FF5050"/>
                </a:solidFill>
                <a:effectLst>
                  <a:glow rad="139700">
                    <a:srgbClr val="F781E9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はやね</a:t>
            </a:r>
            <a:endParaRPr lang="en-US" altLang="ja-JP" sz="3200" b="1" dirty="0">
              <a:ln w="1905"/>
              <a:solidFill>
                <a:srgbClr val="FF5050"/>
              </a:solidFill>
              <a:effectLst>
                <a:glow rad="139700">
                  <a:srgbClr val="F781E9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ja-JP" altLang="en-US" sz="3200" b="1" dirty="0">
                <a:ln w="1905"/>
                <a:solidFill>
                  <a:srgbClr val="FF5050"/>
                </a:solidFill>
                <a:effectLst>
                  <a:glow rad="139700">
                    <a:srgbClr val="F781E9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はやおき</a:t>
            </a:r>
            <a:endParaRPr lang="en-US" altLang="ja-JP" sz="3200" b="1" dirty="0">
              <a:ln w="1905"/>
              <a:solidFill>
                <a:srgbClr val="FF5050"/>
              </a:solidFill>
              <a:effectLst>
                <a:glow rad="139700">
                  <a:srgbClr val="F781E9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ja-JP" altLang="en-US" sz="3200" b="1" dirty="0" err="1">
                <a:ln w="1905"/>
                <a:solidFill>
                  <a:srgbClr val="FF5050"/>
                </a:solidFill>
                <a:effectLst>
                  <a:glow rad="139700">
                    <a:srgbClr val="F781E9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あさごはん</a:t>
            </a:r>
            <a:endParaRPr lang="ja-JP" altLang="en-US" sz="3200" b="1" dirty="0">
              <a:ln w="1905"/>
              <a:solidFill>
                <a:srgbClr val="FF5050"/>
              </a:solidFill>
              <a:effectLst>
                <a:glow rad="139700">
                  <a:srgbClr val="F781E9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972885">
            <a:off x="2839743" y="17104"/>
            <a:ext cx="1138430" cy="1508763"/>
          </a:xfrm>
          <a:prstGeom prst="rect">
            <a:avLst/>
          </a:prstGeom>
        </p:spPr>
      </p:pic>
      <p:sp>
        <p:nvSpPr>
          <p:cNvPr id="3" name="フローチャート : 代替処理 2"/>
          <p:cNvSpPr/>
          <p:nvPr/>
        </p:nvSpPr>
        <p:spPr>
          <a:xfrm>
            <a:off x="7164288" y="1124744"/>
            <a:ext cx="1815027" cy="1119623"/>
          </a:xfrm>
          <a:prstGeom prst="flowChartAlternateProcess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雲形吹き出し 3"/>
          <p:cNvSpPr/>
          <p:nvPr/>
        </p:nvSpPr>
        <p:spPr>
          <a:xfrm>
            <a:off x="5796136" y="0"/>
            <a:ext cx="3148435" cy="1058538"/>
          </a:xfrm>
          <a:prstGeom prst="cloudCallout">
            <a:avLst>
              <a:gd name="adj1" fmla="val -10800"/>
              <a:gd name="adj2" fmla="val 9789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err="1">
                <a:solidFill>
                  <a:prstClr val="black"/>
                </a:solidFill>
                <a:latin typeface="HGSｺﾞｼｯｸE" pitchFamily="50" charset="-128"/>
                <a:ea typeface="HGSｺﾞｼｯｸE" pitchFamily="50" charset="-128"/>
              </a:rPr>
              <a:t>いろが</a:t>
            </a:r>
            <a:r>
              <a:rPr lang="ja-JP" altLang="en-US" sz="1400" dirty="0">
                <a:solidFill>
                  <a:prstClr val="black"/>
                </a:solidFill>
                <a:latin typeface="HGSｺﾞｼｯｸE" pitchFamily="50" charset="-128"/>
                <a:ea typeface="HGSｺﾞｼｯｸE" pitchFamily="50" charset="-128"/>
              </a:rPr>
              <a:t>ぬれたら、</a:t>
            </a:r>
            <a:endParaRPr lang="en-US" altLang="ja-JP" sz="1400" dirty="0">
              <a:solidFill>
                <a:prstClr val="black"/>
              </a:solidFill>
              <a:latin typeface="HGSｺﾞｼｯｸE" pitchFamily="50" charset="-128"/>
              <a:ea typeface="HGSｺﾞｼｯｸE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/>
                </a:solidFill>
                <a:latin typeface="HGSｺﾞｼｯｸE" pitchFamily="50" charset="-128"/>
                <a:ea typeface="HGSｺﾞｼｯｸE" pitchFamily="50" charset="-128"/>
              </a:rPr>
              <a:t>せんせいにシールを</a:t>
            </a:r>
            <a:endParaRPr lang="en-US" altLang="ja-JP" sz="1400" dirty="0">
              <a:solidFill>
                <a:prstClr val="black"/>
              </a:solidFill>
              <a:latin typeface="HGSｺﾞｼｯｸE" pitchFamily="50" charset="-128"/>
              <a:ea typeface="HGSｺﾞｼｯｸE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/>
                </a:solidFill>
                <a:latin typeface="HGSｺﾞｼｯｸE" pitchFamily="50" charset="-128"/>
                <a:ea typeface="HGSｺﾞｼｯｸE" pitchFamily="50" charset="-128"/>
              </a:rPr>
              <a:t>もらってね</a:t>
            </a:r>
            <a:r>
              <a:rPr lang="ja-JP" altLang="en-US" sz="1400" dirty="0">
                <a:solidFill>
                  <a:srgbClr val="FF3399"/>
                </a:solidFill>
                <a:latin typeface="HGSｺﾞｼｯｸE" pitchFamily="50" charset="-128"/>
                <a:ea typeface="HGSｺﾞｼｯｸE" pitchFamily="50" charset="-128"/>
              </a:rPr>
              <a:t>❤</a:t>
            </a:r>
          </a:p>
        </p:txBody>
      </p:sp>
      <p:sp>
        <p:nvSpPr>
          <p:cNvPr id="1025" name="AutoShape 1" descr="チョコレート（カラー）"/>
          <p:cNvSpPr>
            <a:spLocks noChangeAspect="1" noChangeArrowheads="1"/>
          </p:cNvSpPr>
          <p:nvPr/>
        </p:nvSpPr>
        <p:spPr bwMode="auto">
          <a:xfrm>
            <a:off x="0" y="0"/>
            <a:ext cx="4762500" cy="428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26" name="AutoShape 2" descr="チョコレート（カラー）"/>
          <p:cNvSpPr>
            <a:spLocks noChangeAspect="1" noChangeArrowheads="1"/>
          </p:cNvSpPr>
          <p:nvPr/>
        </p:nvSpPr>
        <p:spPr bwMode="auto">
          <a:xfrm>
            <a:off x="0" y="0"/>
            <a:ext cx="4762500" cy="428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981" y="56159"/>
            <a:ext cx="2376264" cy="180558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89733"/>
            <a:ext cx="1917196" cy="92560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01969" flipH="1">
            <a:off x="5329567" y="556937"/>
            <a:ext cx="1235063" cy="101017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93" y="1642710"/>
            <a:ext cx="694646" cy="494047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122907" y="529268"/>
            <a:ext cx="1116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DD3E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ja-JP" altLang="en-US" sz="48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DD3E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4" name="円/楕円 13"/>
          <p:cNvSpPr/>
          <p:nvPr/>
        </p:nvSpPr>
        <p:spPr>
          <a:xfrm>
            <a:off x="2392305" y="2955865"/>
            <a:ext cx="272460" cy="36688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フローチャート : 代替処理 21"/>
          <p:cNvSpPr/>
          <p:nvPr/>
        </p:nvSpPr>
        <p:spPr>
          <a:xfrm>
            <a:off x="90167" y="6400800"/>
            <a:ext cx="4383258" cy="44281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</a:effectLst>
                <a:latin typeface="HGSｺﾞｼｯｸE" pitchFamily="50" charset="-128"/>
                <a:ea typeface="HGSｺﾞｼｯｸE" pitchFamily="50" charset="-128"/>
              </a:rPr>
              <a:t>できたら「え」に</a:t>
            </a:r>
            <a:r>
              <a:rPr lang="ja-JP" altLang="en-US" b="1" dirty="0" err="1">
                <a:solidFill>
                  <a:srgbClr val="FF0000"/>
                </a:soli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</a:effectLst>
                <a:latin typeface="HGSｺﾞｼｯｸE" pitchFamily="50" charset="-128"/>
                <a:ea typeface="HGSｺﾞｼｯｸE" pitchFamily="50" charset="-128"/>
              </a:rPr>
              <a:t>いろを</a:t>
            </a:r>
            <a:r>
              <a:rPr lang="ja-JP" altLang="en-US" b="1" dirty="0">
                <a:solidFill>
                  <a:srgbClr val="FF0000"/>
                </a:soli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</a:effectLst>
                <a:latin typeface="HGSｺﾞｼｯｸE" pitchFamily="50" charset="-128"/>
                <a:ea typeface="HGSｺﾞｼｯｸE" pitchFamily="50" charset="-128"/>
              </a:rPr>
              <a:t>ぬろう</a:t>
            </a:r>
            <a:r>
              <a:rPr lang="en-US" altLang="ja-JP" b="1" dirty="0">
                <a:solidFill>
                  <a:srgbClr val="FF0000"/>
                </a:soli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</a:effectLst>
                <a:latin typeface="HGSｺﾞｼｯｸE" pitchFamily="50" charset="-128"/>
                <a:ea typeface="HGSｺﾞｼｯｸE" pitchFamily="50" charset="-128"/>
              </a:rPr>
              <a:t>!!</a:t>
            </a:r>
            <a:endParaRPr lang="ja-JP" altLang="en-US" b="1" dirty="0">
              <a:solidFill>
                <a:srgbClr val="FF000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1723056" y="3041076"/>
            <a:ext cx="272460" cy="36688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</a:rPr>
              <a:t>　</a:t>
            </a:r>
          </a:p>
        </p:txBody>
      </p:sp>
      <p:sp>
        <p:nvSpPr>
          <p:cNvPr id="25" name="円/楕円 24"/>
          <p:cNvSpPr/>
          <p:nvPr/>
        </p:nvSpPr>
        <p:spPr>
          <a:xfrm>
            <a:off x="1370861" y="3633024"/>
            <a:ext cx="272460" cy="36688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1682843" y="3708511"/>
            <a:ext cx="272460" cy="36688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2744675" y="3623109"/>
            <a:ext cx="272460" cy="36688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1992652" y="3796333"/>
            <a:ext cx="272460" cy="36688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1313497" y="4043348"/>
            <a:ext cx="272460" cy="36688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1995516" y="4305384"/>
            <a:ext cx="272460" cy="36688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2392305" y="4267181"/>
            <a:ext cx="272460" cy="36688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3" name="円/楕円 32"/>
          <p:cNvSpPr/>
          <p:nvPr/>
        </p:nvSpPr>
        <p:spPr>
          <a:xfrm rot="18572824" flipH="1">
            <a:off x="2033759" y="2988346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4" name="円/楕円 33"/>
          <p:cNvSpPr/>
          <p:nvPr/>
        </p:nvSpPr>
        <p:spPr>
          <a:xfrm rot="18572824" flipH="1">
            <a:off x="2868267" y="3120267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 rot="18572824" flipH="1">
            <a:off x="1918892" y="3402337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6" name="円/楕円 35"/>
          <p:cNvSpPr/>
          <p:nvPr/>
        </p:nvSpPr>
        <p:spPr>
          <a:xfrm rot="18572824" flipH="1">
            <a:off x="2309274" y="3629218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 rot="18572824" flipH="1">
            <a:off x="1526547" y="3351916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8" name="円/楕円 37"/>
          <p:cNvSpPr/>
          <p:nvPr/>
        </p:nvSpPr>
        <p:spPr>
          <a:xfrm rot="18572824" flipH="1">
            <a:off x="1688825" y="4093767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9" name="円/楕円 38"/>
          <p:cNvSpPr/>
          <p:nvPr/>
        </p:nvSpPr>
        <p:spPr>
          <a:xfrm rot="18572824" flipH="1">
            <a:off x="1060336" y="4258140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0" name="円/楕円 39"/>
          <p:cNvSpPr/>
          <p:nvPr/>
        </p:nvSpPr>
        <p:spPr>
          <a:xfrm rot="18572824" flipH="1">
            <a:off x="2660370" y="4005737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1" name="円/楕円 40"/>
          <p:cNvSpPr/>
          <p:nvPr/>
        </p:nvSpPr>
        <p:spPr>
          <a:xfrm rot="18572824" flipH="1">
            <a:off x="1730780" y="4523468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3027176">
            <a:off x="1003129" y="3926490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3" name="円/楕円 42"/>
          <p:cNvSpPr/>
          <p:nvPr/>
        </p:nvSpPr>
        <p:spPr>
          <a:xfrm rot="3027176">
            <a:off x="2539519" y="3356385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4" name="円/楕円 43"/>
          <p:cNvSpPr/>
          <p:nvPr/>
        </p:nvSpPr>
        <p:spPr>
          <a:xfrm rot="3027176">
            <a:off x="3120862" y="3351917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5" name="円/楕円 44"/>
          <p:cNvSpPr/>
          <p:nvPr/>
        </p:nvSpPr>
        <p:spPr>
          <a:xfrm rot="3027176">
            <a:off x="2263799" y="3277899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6" name="円/楕円 45"/>
          <p:cNvSpPr/>
          <p:nvPr/>
        </p:nvSpPr>
        <p:spPr>
          <a:xfrm rot="3027176">
            <a:off x="1003129" y="3623984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7" name="円/楕円 46"/>
          <p:cNvSpPr/>
          <p:nvPr/>
        </p:nvSpPr>
        <p:spPr>
          <a:xfrm rot="3027176">
            <a:off x="3066215" y="3708146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8" name="円/楕円 47"/>
          <p:cNvSpPr/>
          <p:nvPr/>
        </p:nvSpPr>
        <p:spPr>
          <a:xfrm rot="3027176">
            <a:off x="652837" y="3928784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9" name="円/楕円 48"/>
          <p:cNvSpPr/>
          <p:nvPr/>
        </p:nvSpPr>
        <p:spPr>
          <a:xfrm rot="3027176">
            <a:off x="2264004" y="3993807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0" name="円/楕円 49"/>
          <p:cNvSpPr/>
          <p:nvPr/>
        </p:nvSpPr>
        <p:spPr>
          <a:xfrm rot="3027176">
            <a:off x="1424442" y="4348416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1" name="円/楕円 50"/>
          <p:cNvSpPr/>
          <p:nvPr/>
        </p:nvSpPr>
        <p:spPr>
          <a:xfrm rot="3027176">
            <a:off x="2079028" y="4631644"/>
            <a:ext cx="257013" cy="38496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2" name="円/楕円 51"/>
          <p:cNvSpPr/>
          <p:nvPr/>
        </p:nvSpPr>
        <p:spPr>
          <a:xfrm rot="3027176">
            <a:off x="2079028" y="4631644"/>
            <a:ext cx="257013" cy="38496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7780" y="4824126"/>
            <a:ext cx="2175641" cy="1524714"/>
          </a:xfrm>
          <a:prstGeom prst="rect">
            <a:avLst/>
          </a:prstGeom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0614">
            <a:off x="323904" y="4572643"/>
            <a:ext cx="15303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 Box 149"/>
          <p:cNvSpPr txBox="1">
            <a:spLocks noChangeArrowheads="1"/>
          </p:cNvSpPr>
          <p:nvPr/>
        </p:nvSpPr>
        <p:spPr bwMode="auto">
          <a:xfrm>
            <a:off x="58902" y="5633628"/>
            <a:ext cx="1664154" cy="461665"/>
          </a:xfrm>
          <a:prstGeom prst="rect">
            <a:avLst/>
          </a:prstGeom>
          <a:solidFill>
            <a:srgbClr val="FEB4D4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400" dirty="0">
                <a:solidFill>
                  <a:srgbClr val="FF0000"/>
                </a:solidFill>
                <a:ea typeface="HGP創英角ﾎﾟｯﾌﾟ体" pitchFamily="50" charset="-128"/>
              </a:rPr>
              <a:t>はやおき</a:t>
            </a: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881" y="5225747"/>
            <a:ext cx="1007092" cy="869546"/>
          </a:xfrm>
          <a:prstGeom prst="rect">
            <a:avLst/>
          </a:prstGeom>
        </p:spPr>
      </p:pic>
      <p:sp>
        <p:nvSpPr>
          <p:cNvPr id="58" name="ハート 57"/>
          <p:cNvSpPr/>
          <p:nvPr/>
        </p:nvSpPr>
        <p:spPr>
          <a:xfrm rot="594868">
            <a:off x="4428724" y="2047367"/>
            <a:ext cx="3399321" cy="2422650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59" name="図 58"/>
          <p:cNvPicPr>
            <a:picLocks noChangeAspect="1"/>
          </p:cNvPicPr>
          <p:nvPr/>
        </p:nvPicPr>
        <p:blipFill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674" b="95187" l="922" r="976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71" y="3151448"/>
            <a:ext cx="407941" cy="351544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681" y="2942117"/>
            <a:ext cx="379622" cy="293190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1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560" y="2739208"/>
            <a:ext cx="353345" cy="271318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2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2674" b="95187" l="922" r="976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153" y="2560276"/>
            <a:ext cx="407941" cy="351544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2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2674" b="95187" l="922" r="976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37" y="3368627"/>
            <a:ext cx="407941" cy="351544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2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2674" b="95187" l="922" r="976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770" y="3139308"/>
            <a:ext cx="407941" cy="351544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2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2674" b="95187" l="922" r="976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378" y="2865304"/>
            <a:ext cx="407941" cy="351544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2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2674" b="95187" l="922" r="976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245" y="2710841"/>
            <a:ext cx="407941" cy="351544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2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2674" b="95187" l="922" r="976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992" y="2534243"/>
            <a:ext cx="407941" cy="351544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2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2674" b="95187" l="922" r="976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127" y="2303598"/>
            <a:ext cx="407941" cy="351544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2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2674" b="95187" l="922" r="976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11029"/>
            <a:ext cx="407941" cy="351544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0" b="100000" l="0" r="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205" y="3261367"/>
            <a:ext cx="379622" cy="293190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0" b="100000" l="0" r="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631" y="3733419"/>
            <a:ext cx="379622" cy="293190"/>
          </a:xfrm>
          <a:prstGeom prst="rect">
            <a:avLst/>
          </a:prstGeom>
        </p:spPr>
      </p:pic>
      <p:pic>
        <p:nvPicPr>
          <p:cNvPr id="77" name="図 76"/>
          <p:cNvPicPr>
            <a:picLocks noChangeAspect="1"/>
          </p:cNvPicPr>
          <p:nvPr/>
        </p:nvPicPr>
        <p:blipFill>
          <a:blip r:embed="rId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0" b="100000" l="0" r="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296263"/>
            <a:ext cx="379622" cy="293190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0" b="100000" l="0" r="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319" y="3503143"/>
            <a:ext cx="379622" cy="293190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0" b="100000" l="0" r="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291" y="3057345"/>
            <a:ext cx="379622" cy="293190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0" b="100000" l="0" r="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414" y="2522144"/>
            <a:ext cx="379622" cy="293190"/>
          </a:xfrm>
          <a:prstGeom prst="rect">
            <a:avLst/>
          </a:prstGeom>
        </p:spPr>
      </p:pic>
      <p:pic>
        <p:nvPicPr>
          <p:cNvPr id="81" name="図 80"/>
          <p:cNvPicPr>
            <a:picLocks noChangeAspect="1"/>
          </p:cNvPicPr>
          <p:nvPr/>
        </p:nvPicPr>
        <p:blipFill>
          <a:blip r:embed="rId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0" b="100000" l="0" r="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186" y="2589453"/>
            <a:ext cx="379622" cy="293190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0" b="100000" l="0" r="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287" y="2217536"/>
            <a:ext cx="379622" cy="293190"/>
          </a:xfrm>
          <a:prstGeom prst="rect">
            <a:avLst/>
          </a:prstGeom>
        </p:spPr>
      </p:pic>
      <p:pic>
        <p:nvPicPr>
          <p:cNvPr id="84" name="図 83"/>
          <p:cNvPicPr>
            <a:picLocks noChangeAspect="1"/>
          </p:cNvPicPr>
          <p:nvPr/>
        </p:nvPicPr>
        <p:blipFill>
          <a:blip r:embed="rId2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557" y="3514079"/>
            <a:ext cx="353345" cy="271318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2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457" y="3883235"/>
            <a:ext cx="353345" cy="271318"/>
          </a:xfrm>
          <a:prstGeom prst="rect">
            <a:avLst/>
          </a:prstGeom>
        </p:spPr>
      </p:pic>
      <p:pic>
        <p:nvPicPr>
          <p:cNvPr id="86" name="図 85"/>
          <p:cNvPicPr>
            <a:picLocks noChangeAspect="1"/>
          </p:cNvPicPr>
          <p:nvPr/>
        </p:nvPicPr>
        <p:blipFill>
          <a:blip r:embed="rId2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808" y="2371344"/>
            <a:ext cx="353345" cy="271318"/>
          </a:xfrm>
          <a:prstGeom prst="rect">
            <a:avLst/>
          </a:prstGeom>
        </p:spPr>
      </p:pic>
      <p:pic>
        <p:nvPicPr>
          <p:cNvPr id="87" name="図 86"/>
          <p:cNvPicPr>
            <a:picLocks noChangeAspect="1"/>
          </p:cNvPicPr>
          <p:nvPr/>
        </p:nvPicPr>
        <p:blipFill>
          <a:blip r:embed="rId2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53" y="3162487"/>
            <a:ext cx="353345" cy="271318"/>
          </a:xfrm>
          <a:prstGeom prst="rect">
            <a:avLst/>
          </a:prstGeom>
        </p:spPr>
      </p:pic>
      <p:pic>
        <p:nvPicPr>
          <p:cNvPr id="88" name="図 87"/>
          <p:cNvPicPr>
            <a:picLocks noChangeAspect="1"/>
          </p:cNvPicPr>
          <p:nvPr/>
        </p:nvPicPr>
        <p:blipFill>
          <a:blip r:embed="rId2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18" y="3470381"/>
            <a:ext cx="353345" cy="271318"/>
          </a:xfrm>
          <a:prstGeom prst="rect">
            <a:avLst/>
          </a:prstGeom>
        </p:spPr>
      </p:pic>
      <p:pic>
        <p:nvPicPr>
          <p:cNvPr id="89" name="図 88"/>
          <p:cNvPicPr>
            <a:picLocks noChangeAspect="1"/>
          </p:cNvPicPr>
          <p:nvPr/>
        </p:nvPicPr>
        <p:blipFill>
          <a:blip r:embed="rId2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33" y="2285884"/>
            <a:ext cx="353345" cy="271318"/>
          </a:xfrm>
          <a:prstGeom prst="rect">
            <a:avLst/>
          </a:prstGeom>
        </p:spPr>
      </p:pic>
      <p:pic>
        <p:nvPicPr>
          <p:cNvPr id="90" name="図 89"/>
          <p:cNvPicPr>
            <a:picLocks noChangeAspect="1"/>
          </p:cNvPicPr>
          <p:nvPr/>
        </p:nvPicPr>
        <p:blipFill>
          <a:blip r:embed="rId2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453" y="2932622"/>
            <a:ext cx="353345" cy="271318"/>
          </a:xfrm>
          <a:prstGeom prst="rect">
            <a:avLst/>
          </a:prstGeom>
        </p:spPr>
      </p:pic>
      <p:pic>
        <p:nvPicPr>
          <p:cNvPr id="91" name="図 90"/>
          <p:cNvPicPr>
            <a:picLocks noChangeAspect="1"/>
          </p:cNvPicPr>
          <p:nvPr/>
        </p:nvPicPr>
        <p:blipFill>
          <a:blip r:embed="rId2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098" y="2910336"/>
            <a:ext cx="353345" cy="271318"/>
          </a:xfrm>
          <a:prstGeom prst="rect">
            <a:avLst/>
          </a:prstGeom>
        </p:spPr>
      </p:pic>
      <p:pic>
        <p:nvPicPr>
          <p:cNvPr id="92" name="図 91"/>
          <p:cNvPicPr>
            <a:picLocks noChangeAspect="1"/>
          </p:cNvPicPr>
          <p:nvPr/>
        </p:nvPicPr>
        <p:blipFill>
          <a:blip r:embed="rId2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791" y="2096911"/>
            <a:ext cx="353345" cy="271318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27" cstate="print">
            <a:extLst>
              <a:ext uri="{BEBA8EAE-BF5A-486C-A8C5-ECC9F3942E4B}">
                <a14:imgProps xmlns:a14="http://schemas.microsoft.com/office/drawing/2010/main">
                  <a14:imgLayer r:embed="rId28">
                    <a14:imgEffect>
                      <a14:backgroundRemoval t="0" b="9798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4270">
            <a:off x="6481708" y="1620937"/>
            <a:ext cx="384836" cy="565861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29" cstate="print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1070" b="983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8978">
            <a:off x="4007052" y="2506686"/>
            <a:ext cx="396374" cy="341575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31" cstate="print"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5614">
            <a:off x="7863615" y="2309930"/>
            <a:ext cx="416372" cy="358809"/>
          </a:xfrm>
          <a:prstGeom prst="rect">
            <a:avLst/>
          </a:prstGeom>
        </p:spPr>
      </p:pic>
      <p:pic>
        <p:nvPicPr>
          <p:cNvPr id="93" name="図 92"/>
          <p:cNvPicPr>
            <a:picLocks noChangeAspect="1"/>
          </p:cNvPicPr>
          <p:nvPr/>
        </p:nvPicPr>
        <p:blipFill>
          <a:blip r:embed="rId33" cstate="print">
            <a:extLst>
              <a:ext uri="{BEBA8EAE-BF5A-486C-A8C5-ECC9F3942E4B}">
                <a14:imgProps xmlns:a14="http://schemas.microsoft.com/office/drawing/2010/main">
                  <a14:imgLayer r:embed="rId3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239" y="1812899"/>
            <a:ext cx="437442" cy="337846"/>
          </a:xfrm>
          <a:prstGeom prst="rect">
            <a:avLst/>
          </a:prstGeom>
        </p:spPr>
      </p:pic>
      <p:pic>
        <p:nvPicPr>
          <p:cNvPr id="94" name="図 93"/>
          <p:cNvPicPr>
            <a:picLocks noChangeAspect="1"/>
          </p:cNvPicPr>
          <p:nvPr/>
        </p:nvPicPr>
        <p:blipFill>
          <a:blip r:embed="rId35" cstate="print">
            <a:extLst>
              <a:ext uri="{BEBA8EAE-BF5A-486C-A8C5-ECC9F3942E4B}">
                <a14:imgProps xmlns:a14="http://schemas.microsoft.com/office/drawing/2010/main">
                  <a14:imgLayer r:embed="rId3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797" y="2815337"/>
            <a:ext cx="452102" cy="347150"/>
          </a:xfrm>
          <a:prstGeom prst="rect">
            <a:avLst/>
          </a:prstGeom>
        </p:spPr>
      </p:pic>
      <p:pic>
        <p:nvPicPr>
          <p:cNvPr id="95" name="図 94"/>
          <p:cNvPicPr>
            <a:picLocks noChangeAspect="1"/>
          </p:cNvPicPr>
          <p:nvPr/>
        </p:nvPicPr>
        <p:blipFill>
          <a:blip r:embed="rId37" cstate="print">
            <a:extLst>
              <a:ext uri="{BEBA8EAE-BF5A-486C-A8C5-ECC9F3942E4B}">
                <a14:imgProps xmlns:a14="http://schemas.microsoft.com/office/drawing/2010/main">
                  <a14:imgLayer r:embed="rId38">
                    <a14:imgEffect>
                      <a14:backgroundRemoval t="2454" b="100000" l="3535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9621">
            <a:off x="8430670" y="2352179"/>
            <a:ext cx="482896" cy="397536"/>
          </a:xfrm>
          <a:prstGeom prst="rect">
            <a:avLst/>
          </a:prstGeom>
        </p:spPr>
      </p:pic>
      <p:sp>
        <p:nvSpPr>
          <p:cNvPr id="100" name="Text Box 149"/>
          <p:cNvSpPr txBox="1">
            <a:spLocks noChangeArrowheads="1"/>
          </p:cNvSpPr>
          <p:nvPr/>
        </p:nvSpPr>
        <p:spPr bwMode="auto">
          <a:xfrm>
            <a:off x="4051885" y="4027162"/>
            <a:ext cx="1664154" cy="461665"/>
          </a:xfrm>
          <a:prstGeom prst="rect">
            <a:avLst/>
          </a:prstGeom>
          <a:solidFill>
            <a:srgbClr val="FEB4D4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400" dirty="0" err="1" smtClean="0">
                <a:solidFill>
                  <a:srgbClr val="FF0000"/>
                </a:solidFill>
                <a:ea typeface="HGP創英角ﾎﾟｯﾌﾟ体" pitchFamily="50" charset="-128"/>
              </a:rPr>
              <a:t>あさごはん</a:t>
            </a:r>
            <a:endParaRPr lang="ja-JP" altLang="en-US" sz="2400" dirty="0">
              <a:solidFill>
                <a:srgbClr val="FF0000"/>
              </a:solidFill>
              <a:ea typeface="HGP創英角ﾎﾟｯﾌﾟ体" pitchFamily="50" charset="-128"/>
            </a:endParaRPr>
          </a:p>
        </p:txBody>
      </p:sp>
      <p:pic>
        <p:nvPicPr>
          <p:cNvPr id="1024" name="図 1023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907" y="3783744"/>
            <a:ext cx="1583311" cy="343033"/>
          </a:xfrm>
          <a:prstGeom prst="rect">
            <a:avLst/>
          </a:prstGeom>
        </p:spPr>
      </p:pic>
      <p:pic>
        <p:nvPicPr>
          <p:cNvPr id="1028" name="図 1027"/>
          <p:cNvPicPr>
            <a:picLocks noChangeAspect="1"/>
          </p:cNvPicPr>
          <p:nvPr/>
        </p:nvPicPr>
        <p:blipFill>
          <a:blip r:embed="rId4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467020">
            <a:off x="3756461" y="3094685"/>
            <a:ext cx="1114046" cy="792333"/>
          </a:xfrm>
          <a:prstGeom prst="rect">
            <a:avLst/>
          </a:prstGeom>
        </p:spPr>
      </p:pic>
      <p:pic>
        <p:nvPicPr>
          <p:cNvPr id="1029" name="図 1028"/>
          <p:cNvPicPr>
            <a:picLocks noChangeAspect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3340" y="2955865"/>
            <a:ext cx="1240660" cy="990527"/>
          </a:xfrm>
          <a:prstGeom prst="rect">
            <a:avLst/>
          </a:prstGeom>
        </p:spPr>
      </p:pic>
      <p:pic>
        <p:nvPicPr>
          <p:cNvPr id="1030" name="図 1029"/>
          <p:cNvPicPr>
            <a:picLocks noChangeAspect="1"/>
          </p:cNvPicPr>
          <p:nvPr/>
        </p:nvPicPr>
        <p:blipFill>
          <a:blip r:embed="rId4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287775">
            <a:off x="2116592" y="2203437"/>
            <a:ext cx="889024" cy="595682"/>
          </a:xfrm>
          <a:prstGeom prst="rect">
            <a:avLst/>
          </a:prstGeom>
        </p:spPr>
      </p:pic>
      <p:pic>
        <p:nvPicPr>
          <p:cNvPr id="1031" name="図 1030"/>
          <p:cNvPicPr>
            <a:picLocks noChangeAspect="1"/>
          </p:cNvPicPr>
          <p:nvPr/>
        </p:nvPicPr>
        <p:blipFill rotWithShape="1"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338283">
            <a:off x="3072862" y="2558109"/>
            <a:ext cx="931222" cy="649066"/>
          </a:xfrm>
          <a:prstGeom prst="rect">
            <a:avLst/>
          </a:prstGeom>
        </p:spPr>
      </p:pic>
      <p:pic>
        <p:nvPicPr>
          <p:cNvPr id="1032" name="図 1031"/>
          <p:cNvPicPr>
            <a:picLocks noChangeAspect="1"/>
          </p:cNvPicPr>
          <p:nvPr/>
        </p:nvPicPr>
        <p:blipFill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1801" y="5900915"/>
            <a:ext cx="954787" cy="895849"/>
          </a:xfrm>
          <a:prstGeom prst="rect">
            <a:avLst/>
          </a:prstGeom>
        </p:spPr>
      </p:pic>
      <p:sp>
        <p:nvSpPr>
          <p:cNvPr id="1035" name="ハート 1034"/>
          <p:cNvSpPr/>
          <p:nvPr/>
        </p:nvSpPr>
        <p:spPr>
          <a:xfrm rot="20507850">
            <a:off x="4902428" y="4199452"/>
            <a:ext cx="3599285" cy="2498252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0" name="Text Box 149"/>
          <p:cNvSpPr txBox="1">
            <a:spLocks noChangeArrowheads="1"/>
          </p:cNvSpPr>
          <p:nvPr/>
        </p:nvSpPr>
        <p:spPr bwMode="auto">
          <a:xfrm>
            <a:off x="4929778" y="6160544"/>
            <a:ext cx="1205290" cy="461665"/>
          </a:xfrm>
          <a:prstGeom prst="rect">
            <a:avLst/>
          </a:prstGeom>
          <a:solidFill>
            <a:srgbClr val="FEB4D4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400" dirty="0" smtClean="0">
                <a:solidFill>
                  <a:srgbClr val="FF0000"/>
                </a:solidFill>
                <a:ea typeface="HGP創英角ﾎﾟｯﾌﾟ体" pitchFamily="50" charset="-128"/>
              </a:rPr>
              <a:t>はやね</a:t>
            </a:r>
            <a:endParaRPr lang="ja-JP" altLang="en-US" sz="2400" dirty="0">
              <a:solidFill>
                <a:srgbClr val="FF0000"/>
              </a:solidFill>
              <a:ea typeface="HGP創英角ﾎﾟｯﾌﾟ体" pitchFamily="50" charset="-128"/>
            </a:endParaRPr>
          </a:p>
        </p:txBody>
      </p:sp>
      <p:pic>
        <p:nvPicPr>
          <p:cNvPr id="1036" name="図 1035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03" y="6586663"/>
            <a:ext cx="3796220" cy="271337"/>
          </a:xfrm>
          <a:prstGeom prst="rect">
            <a:avLst/>
          </a:prstGeom>
        </p:spPr>
      </p:pic>
      <p:pic>
        <p:nvPicPr>
          <p:cNvPr id="113" name="Picture 30"/>
          <p:cNvPicPr>
            <a:picLocks noChangeAspect="1" noChangeArrowheads="1"/>
          </p:cNvPicPr>
          <p:nvPr/>
        </p:nvPicPr>
        <p:blipFill>
          <a:blip r:embed="rId46">
            <a:extLst>
              <a:ext uri="{BEBA8EAE-BF5A-486C-A8C5-ECC9F3942E4B}">
                <a14:imgProps xmlns:a14="http://schemas.microsoft.com/office/drawing/2010/main">
                  <a14:imgLayer r:embed="rId47">
                    <a14:imgEffect>
                      <a14:backgroundRemoval t="0" b="9411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531" y="4213229"/>
            <a:ext cx="531153" cy="45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図 1036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570" y="4213358"/>
            <a:ext cx="443489" cy="327553"/>
          </a:xfrm>
          <a:prstGeom prst="rect">
            <a:avLst/>
          </a:prstGeom>
        </p:spPr>
      </p:pic>
      <p:pic>
        <p:nvPicPr>
          <p:cNvPr id="1038" name="図 1037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225" y="4566312"/>
            <a:ext cx="398752" cy="316860"/>
          </a:xfrm>
          <a:prstGeom prst="rect">
            <a:avLst/>
          </a:prstGeom>
        </p:spPr>
      </p:pic>
      <p:pic>
        <p:nvPicPr>
          <p:cNvPr id="1040" name="図 1039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259" y="5173837"/>
            <a:ext cx="483840" cy="377594"/>
          </a:xfrm>
          <a:prstGeom prst="rect">
            <a:avLst/>
          </a:prstGeom>
        </p:spPr>
      </p:pic>
      <p:pic>
        <p:nvPicPr>
          <p:cNvPr id="118" name="図 117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527" y="4064990"/>
            <a:ext cx="483840" cy="377594"/>
          </a:xfrm>
          <a:prstGeom prst="rect">
            <a:avLst/>
          </a:prstGeom>
        </p:spPr>
      </p:pic>
      <p:pic>
        <p:nvPicPr>
          <p:cNvPr id="119" name="図 118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77" y="4939342"/>
            <a:ext cx="483840" cy="377594"/>
          </a:xfrm>
          <a:prstGeom prst="rect">
            <a:avLst/>
          </a:prstGeom>
        </p:spPr>
      </p:pic>
      <p:pic>
        <p:nvPicPr>
          <p:cNvPr id="120" name="図 119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863" y="6108969"/>
            <a:ext cx="483840" cy="377594"/>
          </a:xfrm>
          <a:prstGeom prst="rect">
            <a:avLst/>
          </a:prstGeom>
        </p:spPr>
      </p:pic>
      <p:pic>
        <p:nvPicPr>
          <p:cNvPr id="121" name="図 120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753" y="5362634"/>
            <a:ext cx="398752" cy="316860"/>
          </a:xfrm>
          <a:prstGeom prst="rect">
            <a:avLst/>
          </a:prstGeom>
        </p:spPr>
      </p:pic>
      <p:pic>
        <p:nvPicPr>
          <p:cNvPr id="122" name="図 121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422" y="5338313"/>
            <a:ext cx="398752" cy="316860"/>
          </a:xfrm>
          <a:prstGeom prst="rect">
            <a:avLst/>
          </a:prstGeom>
        </p:spPr>
      </p:pic>
      <p:pic>
        <p:nvPicPr>
          <p:cNvPr id="123" name="図 122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92" y="5950539"/>
            <a:ext cx="398752" cy="316860"/>
          </a:xfrm>
          <a:prstGeom prst="rect">
            <a:avLst/>
          </a:prstGeom>
        </p:spPr>
      </p:pic>
      <p:pic>
        <p:nvPicPr>
          <p:cNvPr id="124" name="図 123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108" y="4836231"/>
            <a:ext cx="483840" cy="377594"/>
          </a:xfrm>
          <a:prstGeom prst="rect">
            <a:avLst/>
          </a:prstGeom>
        </p:spPr>
      </p:pic>
      <p:pic>
        <p:nvPicPr>
          <p:cNvPr id="125" name="図 124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289" y="5377393"/>
            <a:ext cx="483840" cy="377594"/>
          </a:xfrm>
          <a:prstGeom prst="rect">
            <a:avLst/>
          </a:prstGeom>
        </p:spPr>
      </p:pic>
      <p:pic>
        <p:nvPicPr>
          <p:cNvPr id="126" name="図 125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552" y="4555774"/>
            <a:ext cx="483840" cy="377594"/>
          </a:xfrm>
          <a:prstGeom prst="rect">
            <a:avLst/>
          </a:prstGeom>
        </p:spPr>
      </p:pic>
      <p:pic>
        <p:nvPicPr>
          <p:cNvPr id="127" name="図 126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616" y="5045774"/>
            <a:ext cx="398752" cy="316860"/>
          </a:xfrm>
          <a:prstGeom prst="rect">
            <a:avLst/>
          </a:prstGeom>
        </p:spPr>
      </p:pic>
      <p:pic>
        <p:nvPicPr>
          <p:cNvPr id="128" name="図 127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245" y="5623852"/>
            <a:ext cx="398752" cy="316860"/>
          </a:xfrm>
          <a:prstGeom prst="rect">
            <a:avLst/>
          </a:prstGeom>
        </p:spPr>
      </p:pic>
      <p:pic>
        <p:nvPicPr>
          <p:cNvPr id="129" name="図 128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903" y="4856022"/>
            <a:ext cx="398752" cy="316860"/>
          </a:xfrm>
          <a:prstGeom prst="rect">
            <a:avLst/>
          </a:prstGeom>
        </p:spPr>
      </p:pic>
      <p:pic>
        <p:nvPicPr>
          <p:cNvPr id="130" name="図 129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827" y="4907944"/>
            <a:ext cx="443489" cy="327553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257" y="5660520"/>
            <a:ext cx="443489" cy="327553"/>
          </a:xfrm>
          <a:prstGeom prst="rect">
            <a:avLst/>
          </a:prstGeom>
        </p:spPr>
      </p:pic>
      <p:pic>
        <p:nvPicPr>
          <p:cNvPr id="132" name="図 131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498" y="6108969"/>
            <a:ext cx="443489" cy="327553"/>
          </a:xfrm>
          <a:prstGeom prst="rect">
            <a:avLst/>
          </a:prstGeom>
        </p:spPr>
      </p:pic>
      <p:pic>
        <p:nvPicPr>
          <p:cNvPr id="133" name="図 132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834" y="5244423"/>
            <a:ext cx="443489" cy="327553"/>
          </a:xfrm>
          <a:prstGeom prst="rect">
            <a:avLst/>
          </a:prstGeom>
        </p:spPr>
      </p:pic>
      <p:pic>
        <p:nvPicPr>
          <p:cNvPr id="134" name="図 133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97" y="5496743"/>
            <a:ext cx="443489" cy="327553"/>
          </a:xfrm>
          <a:prstGeom prst="rect">
            <a:avLst/>
          </a:prstGeom>
        </p:spPr>
      </p:pic>
      <p:pic>
        <p:nvPicPr>
          <p:cNvPr id="135" name="図 134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690035"/>
            <a:ext cx="443489" cy="327553"/>
          </a:xfrm>
          <a:prstGeom prst="rect">
            <a:avLst/>
          </a:prstGeom>
        </p:spPr>
      </p:pic>
      <p:pic>
        <p:nvPicPr>
          <p:cNvPr id="136" name="図 135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188" y="5269004"/>
            <a:ext cx="443489" cy="327553"/>
          </a:xfrm>
          <a:prstGeom prst="rect">
            <a:avLst/>
          </a:prstGeom>
        </p:spPr>
      </p:pic>
      <p:pic>
        <p:nvPicPr>
          <p:cNvPr id="137" name="Picture 30"/>
          <p:cNvPicPr>
            <a:picLocks noChangeAspect="1" noChangeArrowheads="1"/>
          </p:cNvPicPr>
          <p:nvPr/>
        </p:nvPicPr>
        <p:blipFill>
          <a:blip r:embed="rId46">
            <a:extLst>
              <a:ext uri="{BEBA8EAE-BF5A-486C-A8C5-ECC9F3942E4B}">
                <a14:imgProps xmlns:a14="http://schemas.microsoft.com/office/drawing/2010/main">
                  <a14:imgLayer r:embed="rId47">
                    <a14:imgEffect>
                      <a14:backgroundRemoval t="0" b="9411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220" y="4540898"/>
            <a:ext cx="531153" cy="45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30"/>
          <p:cNvPicPr>
            <a:picLocks noChangeAspect="1" noChangeArrowheads="1"/>
          </p:cNvPicPr>
          <p:nvPr/>
        </p:nvPicPr>
        <p:blipFill>
          <a:blip r:embed="rId46">
            <a:extLst>
              <a:ext uri="{BEBA8EAE-BF5A-486C-A8C5-ECC9F3942E4B}">
                <a14:imgProps xmlns:a14="http://schemas.microsoft.com/office/drawing/2010/main">
                  <a14:imgLayer r:embed="rId47">
                    <a14:imgEffect>
                      <a14:backgroundRemoval t="0" b="9411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014" y="4417987"/>
            <a:ext cx="531153" cy="45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30"/>
          <p:cNvPicPr>
            <a:picLocks noChangeAspect="1" noChangeArrowheads="1"/>
          </p:cNvPicPr>
          <p:nvPr/>
        </p:nvPicPr>
        <p:blipFill>
          <a:blip r:embed="rId46">
            <a:extLst>
              <a:ext uri="{BEBA8EAE-BF5A-486C-A8C5-ECC9F3942E4B}">
                <a14:imgProps xmlns:a14="http://schemas.microsoft.com/office/drawing/2010/main">
                  <a14:imgLayer r:embed="rId47">
                    <a14:imgEffect>
                      <a14:backgroundRemoval t="0" b="9411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455" y="5571976"/>
            <a:ext cx="531153" cy="45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Picture 30"/>
          <p:cNvPicPr>
            <a:picLocks noChangeAspect="1" noChangeArrowheads="1"/>
          </p:cNvPicPr>
          <p:nvPr/>
        </p:nvPicPr>
        <p:blipFill>
          <a:blip r:embed="rId46">
            <a:extLst>
              <a:ext uri="{BEBA8EAE-BF5A-486C-A8C5-ECC9F3942E4B}">
                <a14:imgProps xmlns:a14="http://schemas.microsoft.com/office/drawing/2010/main">
                  <a14:imgLayer r:embed="rId47">
                    <a14:imgEffect>
                      <a14:backgroundRemoval t="0" b="9411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31" y="5633628"/>
            <a:ext cx="531153" cy="45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30"/>
          <p:cNvPicPr>
            <a:picLocks noChangeAspect="1" noChangeArrowheads="1"/>
          </p:cNvPicPr>
          <p:nvPr/>
        </p:nvPicPr>
        <p:blipFill>
          <a:blip r:embed="rId46">
            <a:extLst>
              <a:ext uri="{BEBA8EAE-BF5A-486C-A8C5-ECC9F3942E4B}">
                <a14:imgProps xmlns:a14="http://schemas.microsoft.com/office/drawing/2010/main">
                  <a14:imgLayer r:embed="rId47">
                    <a14:imgEffect>
                      <a14:backgroundRemoval t="0" b="9411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463" y="5755775"/>
            <a:ext cx="531153" cy="45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Picture 30"/>
          <p:cNvPicPr>
            <a:picLocks noChangeAspect="1" noChangeArrowheads="1"/>
          </p:cNvPicPr>
          <p:nvPr/>
        </p:nvPicPr>
        <p:blipFill>
          <a:blip r:embed="rId46">
            <a:extLst>
              <a:ext uri="{BEBA8EAE-BF5A-486C-A8C5-ECC9F3942E4B}">
                <a14:imgProps xmlns:a14="http://schemas.microsoft.com/office/drawing/2010/main">
                  <a14:imgLayer r:embed="rId47">
                    <a14:imgEffect>
                      <a14:backgroundRemoval t="0" b="9411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239" y="4937598"/>
            <a:ext cx="531153" cy="45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図 1043"/>
          <p:cNvPicPr>
            <a:picLocks noChangeAspect="1"/>
          </p:cNvPicPr>
          <p:nvPr/>
        </p:nvPicPr>
        <p:blipFill>
          <a:blip r:embed="rId5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0059" y="4606019"/>
            <a:ext cx="869004" cy="93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55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rumannu</dc:creator>
  <cp:lastModifiedBy>rumannu</cp:lastModifiedBy>
  <cp:revision>10</cp:revision>
  <dcterms:created xsi:type="dcterms:W3CDTF">2013-04-23T07:45:40Z</dcterms:created>
  <dcterms:modified xsi:type="dcterms:W3CDTF">2013-04-23T07:51:58Z</dcterms:modified>
</cp:coreProperties>
</file>