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14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0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57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53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6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07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31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2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27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6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0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B934-332C-4AFA-8922-F2B0EF21624D}" type="datetimeFigureOut">
              <a:rPr kumimoji="1" lang="ja-JP" altLang="en-US" smtClean="0"/>
              <a:t>2013/4/23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ED90-282D-4FF7-845D-3A1ECDD99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22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379" y="4071293"/>
            <a:ext cx="1381317" cy="206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雲形吹き出し 47"/>
          <p:cNvSpPr/>
          <p:nvPr/>
        </p:nvSpPr>
        <p:spPr>
          <a:xfrm>
            <a:off x="3115593" y="1988840"/>
            <a:ext cx="4260648" cy="2540391"/>
          </a:xfrm>
          <a:prstGeom prst="cloudCallout">
            <a:avLst/>
          </a:prstGeom>
          <a:gradFill>
            <a:gsLst>
              <a:gs pos="0">
                <a:srgbClr val="00BEF2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rgbClr val="00BBEE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横巻き 2"/>
          <p:cNvSpPr/>
          <p:nvPr/>
        </p:nvSpPr>
        <p:spPr>
          <a:xfrm rot="20794331">
            <a:off x="228422" y="277627"/>
            <a:ext cx="2557338" cy="1894461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はやね</a:t>
            </a:r>
            <a:endParaRPr kumimoji="1" lang="en-US" altLang="ja-JP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はや</a:t>
            </a:r>
            <a:r>
              <a:rPr lang="ja-JP" alt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おき</a:t>
            </a:r>
            <a:endParaRPr lang="en-US" altLang="ja-JP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kumimoji="1" lang="ja-JP" alt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あさごはん</a:t>
            </a:r>
            <a:endParaRPr kumimoji="1" lang="ja-JP" alt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0168">
            <a:off x="2316642" y="91219"/>
            <a:ext cx="1166797" cy="1852415"/>
          </a:xfrm>
          <a:prstGeom prst="rect">
            <a:avLst/>
          </a:prstGeom>
        </p:spPr>
      </p:pic>
      <p:sp>
        <p:nvSpPr>
          <p:cNvPr id="11" name="雲形吹き出し 10"/>
          <p:cNvSpPr/>
          <p:nvPr/>
        </p:nvSpPr>
        <p:spPr>
          <a:xfrm>
            <a:off x="5612578" y="122800"/>
            <a:ext cx="3253991" cy="1481039"/>
          </a:xfrm>
          <a:prstGeom prst="cloudCallout">
            <a:avLst>
              <a:gd name="adj1" fmla="val 46114"/>
              <a:gd name="adj2" fmla="val 4593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err="1" smtClean="0">
                <a:latin typeface="HGSｺﾞｼｯｸE" pitchFamily="50" charset="-128"/>
                <a:ea typeface="HGSｺﾞｼｯｸE" pitchFamily="50" charset="-128"/>
              </a:rPr>
              <a:t>いろが</a:t>
            </a:r>
            <a:r>
              <a:rPr kumimoji="1" lang="ja-JP" altLang="en-US" dirty="0" smtClean="0">
                <a:latin typeface="HGSｺﾞｼｯｸE" pitchFamily="50" charset="-128"/>
                <a:ea typeface="HGSｺﾞｼｯｸE" pitchFamily="50" charset="-128"/>
              </a:rPr>
              <a:t>ぬれたら、</a:t>
            </a:r>
            <a:endParaRPr kumimoji="1" lang="en-US" altLang="ja-JP" dirty="0" smtClean="0">
              <a:latin typeface="HGSｺﾞｼｯｸE" pitchFamily="50" charset="-128"/>
              <a:ea typeface="HGSｺﾞｼｯｸE" pitchFamily="50" charset="-128"/>
            </a:endParaRPr>
          </a:p>
          <a:p>
            <a:pPr algn="ctr"/>
            <a:r>
              <a:rPr kumimoji="1" lang="ja-JP" altLang="en-US" dirty="0" smtClean="0">
                <a:latin typeface="HGSｺﾞｼｯｸE" pitchFamily="50" charset="-128"/>
                <a:ea typeface="HGSｺﾞｼｯｸE" pitchFamily="50" charset="-128"/>
              </a:rPr>
              <a:t>せんせいにシールをもらってね</a:t>
            </a:r>
            <a:r>
              <a:rPr kumimoji="1" lang="ja-JP" altLang="en-US" dirty="0" smtClean="0">
                <a:solidFill>
                  <a:srgbClr val="FF3399"/>
                </a:solidFill>
                <a:latin typeface="HGSｺﾞｼｯｸE" pitchFamily="50" charset="-128"/>
                <a:ea typeface="HGSｺﾞｼｯｸE" pitchFamily="50" charset="-128"/>
              </a:rPr>
              <a:t>❤</a:t>
            </a:r>
            <a:endParaRPr kumimoji="1" lang="ja-JP" altLang="en-US" dirty="0">
              <a:solidFill>
                <a:srgbClr val="FF3399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70" b="95775" l="6977" r="94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16" y="1362972"/>
            <a:ext cx="3974574" cy="546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円/楕円 11"/>
          <p:cNvSpPr/>
          <p:nvPr/>
        </p:nvSpPr>
        <p:spPr>
          <a:xfrm>
            <a:off x="3063476" y="4382552"/>
            <a:ext cx="4709981" cy="2252069"/>
          </a:xfrm>
          <a:prstGeom prst="ellipse">
            <a:avLst/>
          </a:prstGeom>
          <a:gradFill>
            <a:gsLst>
              <a:gs pos="0">
                <a:srgbClr val="5B96FF"/>
              </a:gs>
              <a:gs pos="46000">
                <a:schemeClr val="accent1">
                  <a:tint val="37000"/>
                  <a:satMod val="300000"/>
                </a:schemeClr>
              </a:gs>
              <a:gs pos="100000">
                <a:srgbClr val="5390FF"/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271" y="2408396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98" y="2438574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569" y="2455383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20" y="2876808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80" y="2840908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053" y="2901269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690" y="2908945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800" y="2908945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0" y="3243524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61" y="3228061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82" y="3655998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28" y="4117374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447" y="3975114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0" y="3978014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9" y="3578975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017" y="3254236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" y="3798258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85" y="3573481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913" y="3339781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322" y="3336882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15" y="3778716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82" y="4355436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587" y="4026327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573" y="3717203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02" y="2051118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64" y="4355436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63" y="4477040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139" y="2352235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302" y="4436490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652" y="4117374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りんごのイラスト（ぬりえ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07" y="1988840"/>
            <a:ext cx="656679" cy="6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3780085" y="4653933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5572429" y="4456419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4382645" y="4508033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4952584" y="4415869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6717884" y="4779146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6161906" y="4653934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3967442" y="5048248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3341266" y="4993425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5193885" y="4871008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4584285" y="4973048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3129114" y="4620820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5808052" y="4972471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6384939" y="5174473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4029047" y="5512685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3392158" y="5457862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5203022" y="5335446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4648891" y="5437487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6318538" y="5559091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5794346" y="5385297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3934001" y="5901319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3377808" y="5901925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5046054" y="5799856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4490817" y="5865185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5618272" y="5799885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6126560" y="5977124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5457307" y="6163307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6959701" y="5243585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2856547" y="5243586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4791835" y="6172462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6764">
            <a:off x="6082362" y="4245595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星 5 6"/>
          <p:cNvSpPr/>
          <p:nvPr/>
        </p:nvSpPr>
        <p:spPr>
          <a:xfrm>
            <a:off x="3640382" y="-8848"/>
            <a:ext cx="2185021" cy="2088232"/>
          </a:xfrm>
          <a:prstGeom prst="star5">
            <a:avLst>
              <a:gd name="adj" fmla="val 29000"/>
              <a:gd name="hf" fmla="val 105146"/>
              <a:gd name="vf" fmla="val 110557"/>
            </a:avLst>
          </a:prstGeom>
          <a:gradFill>
            <a:gsLst>
              <a:gs pos="0">
                <a:srgbClr val="FCF84A"/>
              </a:gs>
              <a:gs pos="35000">
                <a:srgbClr val="F2F7B3"/>
              </a:gs>
              <a:gs pos="100000">
                <a:srgbClr val="F2FC92"/>
              </a:gs>
            </a:gsLst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７月</a:t>
            </a:r>
            <a:endParaRPr kumimoji="1" lang="ja-JP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3829">
            <a:off x="1228014" y="102352"/>
            <a:ext cx="3392015" cy="1903273"/>
          </a:xfrm>
          <a:prstGeom prst="rect">
            <a:avLst/>
          </a:prstGeom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149" b="100000" l="40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2831">
            <a:off x="2958320" y="3589398"/>
            <a:ext cx="664629" cy="46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フローチャート : 代替処理 9"/>
          <p:cNvSpPr/>
          <p:nvPr/>
        </p:nvSpPr>
        <p:spPr>
          <a:xfrm>
            <a:off x="7564986" y="1654627"/>
            <a:ext cx="1463700" cy="982286"/>
          </a:xfrm>
          <a:prstGeom prst="flowChartAlternateProcess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7" name="グループ化 111"/>
          <p:cNvGrpSpPr>
            <a:grpSpLocks/>
          </p:cNvGrpSpPr>
          <p:nvPr/>
        </p:nvGrpSpPr>
        <p:grpSpPr bwMode="auto">
          <a:xfrm>
            <a:off x="3673265" y="1978605"/>
            <a:ext cx="3419339" cy="2434992"/>
            <a:chOff x="207963" y="4584700"/>
            <a:chExt cx="3524250" cy="3524250"/>
          </a:xfrm>
        </p:grpSpPr>
        <p:sp>
          <p:nvSpPr>
            <p:cNvPr id="88" name="星 5 87"/>
            <p:cNvSpPr/>
            <p:nvPr/>
          </p:nvSpPr>
          <p:spPr>
            <a:xfrm>
              <a:off x="1144665" y="5736858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9" name="星 5 41"/>
            <p:cNvSpPr/>
            <p:nvPr/>
          </p:nvSpPr>
          <p:spPr>
            <a:xfrm>
              <a:off x="1720771" y="5447689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0" name="星 5 41"/>
            <p:cNvSpPr/>
            <p:nvPr/>
          </p:nvSpPr>
          <p:spPr>
            <a:xfrm>
              <a:off x="1720771" y="6024522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1" name="星 5 41"/>
            <p:cNvSpPr/>
            <p:nvPr/>
          </p:nvSpPr>
          <p:spPr>
            <a:xfrm>
              <a:off x="2656063" y="6169106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2" name="星 5 41"/>
            <p:cNvSpPr/>
            <p:nvPr/>
          </p:nvSpPr>
          <p:spPr>
            <a:xfrm>
              <a:off x="2656063" y="5376903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3" name="星 5 41"/>
            <p:cNvSpPr/>
            <p:nvPr/>
          </p:nvSpPr>
          <p:spPr>
            <a:xfrm>
              <a:off x="712232" y="6169106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4" name="星 5 41"/>
            <p:cNvSpPr/>
            <p:nvPr/>
          </p:nvSpPr>
          <p:spPr>
            <a:xfrm>
              <a:off x="712232" y="6745938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5" name="星 5 41"/>
            <p:cNvSpPr/>
            <p:nvPr/>
          </p:nvSpPr>
          <p:spPr>
            <a:xfrm>
              <a:off x="2153203" y="5087734"/>
              <a:ext cx="570472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6" name="星 5 41"/>
            <p:cNvSpPr/>
            <p:nvPr/>
          </p:nvSpPr>
          <p:spPr>
            <a:xfrm>
              <a:off x="712232" y="5376903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7" name="星 5 41"/>
            <p:cNvSpPr/>
            <p:nvPr/>
          </p:nvSpPr>
          <p:spPr>
            <a:xfrm>
              <a:off x="1216501" y="6384477"/>
              <a:ext cx="570473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8" name="星 5 41"/>
            <p:cNvSpPr/>
            <p:nvPr/>
          </p:nvSpPr>
          <p:spPr>
            <a:xfrm>
              <a:off x="2656063" y="6745938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9" name="星 5 41"/>
            <p:cNvSpPr/>
            <p:nvPr/>
          </p:nvSpPr>
          <p:spPr>
            <a:xfrm>
              <a:off x="279801" y="5736858"/>
              <a:ext cx="570472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0" name="星 5 41"/>
            <p:cNvSpPr/>
            <p:nvPr/>
          </p:nvSpPr>
          <p:spPr>
            <a:xfrm>
              <a:off x="2153203" y="6384477"/>
              <a:ext cx="570472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1" name="星 5 41"/>
            <p:cNvSpPr/>
            <p:nvPr/>
          </p:nvSpPr>
          <p:spPr>
            <a:xfrm>
              <a:off x="1720771" y="6745938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2" name="星 5 41"/>
            <p:cNvSpPr/>
            <p:nvPr/>
          </p:nvSpPr>
          <p:spPr>
            <a:xfrm>
              <a:off x="2296877" y="7105894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3" name="星 5 41"/>
            <p:cNvSpPr/>
            <p:nvPr/>
          </p:nvSpPr>
          <p:spPr>
            <a:xfrm>
              <a:off x="2296877" y="5736858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4" name="星 5 41"/>
            <p:cNvSpPr/>
            <p:nvPr/>
          </p:nvSpPr>
          <p:spPr>
            <a:xfrm>
              <a:off x="3160332" y="6313691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5" name="星 5 41"/>
            <p:cNvSpPr/>
            <p:nvPr/>
          </p:nvSpPr>
          <p:spPr>
            <a:xfrm>
              <a:off x="1720771" y="7321265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6" name="星 5 105"/>
            <p:cNvSpPr/>
            <p:nvPr/>
          </p:nvSpPr>
          <p:spPr>
            <a:xfrm>
              <a:off x="207963" y="5087734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7" name="星 5 41"/>
            <p:cNvSpPr/>
            <p:nvPr/>
          </p:nvSpPr>
          <p:spPr>
            <a:xfrm>
              <a:off x="3087087" y="5736858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星 5 41"/>
            <p:cNvSpPr/>
            <p:nvPr/>
          </p:nvSpPr>
          <p:spPr>
            <a:xfrm>
              <a:off x="207963" y="6313691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星 5 41"/>
            <p:cNvSpPr/>
            <p:nvPr/>
          </p:nvSpPr>
          <p:spPr>
            <a:xfrm>
              <a:off x="1720771" y="4729285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星 5 41"/>
            <p:cNvSpPr/>
            <p:nvPr/>
          </p:nvSpPr>
          <p:spPr>
            <a:xfrm>
              <a:off x="3016658" y="7105894"/>
              <a:ext cx="570473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1" name="星 5 41"/>
            <p:cNvSpPr/>
            <p:nvPr/>
          </p:nvSpPr>
          <p:spPr>
            <a:xfrm>
              <a:off x="2368714" y="4584700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2" name="星 5 41"/>
            <p:cNvSpPr/>
            <p:nvPr/>
          </p:nvSpPr>
          <p:spPr>
            <a:xfrm>
              <a:off x="279801" y="7105894"/>
              <a:ext cx="570472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3" name="星 5 41"/>
            <p:cNvSpPr/>
            <p:nvPr/>
          </p:nvSpPr>
          <p:spPr>
            <a:xfrm>
              <a:off x="3016658" y="5016947"/>
              <a:ext cx="570473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4" name="星 5 41"/>
            <p:cNvSpPr/>
            <p:nvPr/>
          </p:nvSpPr>
          <p:spPr>
            <a:xfrm>
              <a:off x="2296877" y="7608928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5" name="星 5 41"/>
            <p:cNvSpPr/>
            <p:nvPr/>
          </p:nvSpPr>
          <p:spPr>
            <a:xfrm>
              <a:off x="1286930" y="5087734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6" name="星 5 41"/>
            <p:cNvSpPr/>
            <p:nvPr/>
          </p:nvSpPr>
          <p:spPr>
            <a:xfrm>
              <a:off x="784070" y="4655486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7" name="星 5 41"/>
            <p:cNvSpPr/>
            <p:nvPr/>
          </p:nvSpPr>
          <p:spPr>
            <a:xfrm>
              <a:off x="1071419" y="7105894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8" name="星 5 41"/>
            <p:cNvSpPr/>
            <p:nvPr/>
          </p:nvSpPr>
          <p:spPr>
            <a:xfrm>
              <a:off x="1071419" y="7608928"/>
              <a:ext cx="571881" cy="500022"/>
            </a:xfrm>
            <a:prstGeom prst="star5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20" name="Text Box 150"/>
          <p:cNvSpPr txBox="1">
            <a:spLocks noChangeArrowheads="1"/>
          </p:cNvSpPr>
          <p:nvPr/>
        </p:nvSpPr>
        <p:spPr bwMode="auto">
          <a:xfrm>
            <a:off x="1109132" y="5221822"/>
            <a:ext cx="1579688" cy="584775"/>
          </a:xfrm>
          <a:prstGeom prst="rect">
            <a:avLst/>
          </a:prstGeom>
          <a:solidFill>
            <a:srgbClr val="BDD29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ja-JP" altLang="en-US" sz="3200" dirty="0">
                <a:solidFill>
                  <a:srgbClr val="00B050"/>
                </a:solidFill>
                <a:ea typeface="HGP創英角ﾎﾟｯﾌﾟ体" pitchFamily="50" charset="-128"/>
              </a:rPr>
              <a:t>はやね</a:t>
            </a:r>
          </a:p>
        </p:txBody>
      </p:sp>
      <p:sp>
        <p:nvSpPr>
          <p:cNvPr id="121" name="Text Box 147"/>
          <p:cNvSpPr txBox="1">
            <a:spLocks noChangeArrowheads="1"/>
          </p:cNvSpPr>
          <p:nvPr/>
        </p:nvSpPr>
        <p:spPr bwMode="auto">
          <a:xfrm>
            <a:off x="6786119" y="6134858"/>
            <a:ext cx="2323002" cy="584775"/>
          </a:xfrm>
          <a:prstGeom prst="rect">
            <a:avLst/>
          </a:prstGeom>
          <a:solidFill>
            <a:srgbClr val="9CD1E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ja-JP" altLang="en-US" sz="3200" dirty="0" err="1">
                <a:solidFill>
                  <a:srgbClr val="0070C0"/>
                </a:solidFill>
                <a:ea typeface="HGP創英角ﾎﾟｯﾌﾟ体" pitchFamily="50" charset="-128"/>
              </a:rPr>
              <a:t>あさごはん</a:t>
            </a:r>
            <a:endParaRPr lang="ja-JP" altLang="en-US" sz="3200" dirty="0">
              <a:solidFill>
                <a:srgbClr val="0070C0"/>
              </a:solidFill>
              <a:ea typeface="HGP創英角ﾎﾟｯﾌﾟ体" pitchFamily="50" charset="-128"/>
            </a:endParaRPr>
          </a:p>
        </p:txBody>
      </p:sp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93719">
            <a:off x="7455876" y="5507950"/>
            <a:ext cx="635160" cy="6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" name="Text Box 149"/>
          <p:cNvSpPr txBox="1">
            <a:spLocks noChangeArrowheads="1"/>
          </p:cNvSpPr>
          <p:nvPr/>
        </p:nvSpPr>
        <p:spPr bwMode="auto">
          <a:xfrm>
            <a:off x="7217237" y="2962800"/>
            <a:ext cx="1722982" cy="584775"/>
          </a:xfrm>
          <a:prstGeom prst="rect">
            <a:avLst/>
          </a:prstGeom>
          <a:solidFill>
            <a:srgbClr val="FABA8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ja-JP" altLang="en-US" sz="3200" dirty="0">
                <a:solidFill>
                  <a:srgbClr val="FF0000"/>
                </a:solidFill>
                <a:ea typeface="HGP創英角ﾎﾟｯﾌﾟ体" pitchFamily="50" charset="-128"/>
              </a:rPr>
              <a:t>はやおき</a:t>
            </a:r>
          </a:p>
        </p:txBody>
      </p:sp>
      <p:sp>
        <p:nvSpPr>
          <p:cNvPr id="49" name="フローチャート : 代替処理 48"/>
          <p:cNvSpPr/>
          <p:nvPr/>
        </p:nvSpPr>
        <p:spPr>
          <a:xfrm>
            <a:off x="179512" y="5898828"/>
            <a:ext cx="3111122" cy="88247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C00000"/>
                </a:solidFill>
                <a:latin typeface="HGSｺﾞｼｯｸE" pitchFamily="50" charset="-128"/>
                <a:ea typeface="HGSｺﾞｼｯｸE" pitchFamily="50" charset="-128"/>
              </a:rPr>
              <a:t>できたら「え」に</a:t>
            </a:r>
            <a:r>
              <a:rPr kumimoji="1" lang="ja-JP" altLang="en-US" b="1" dirty="0" err="1" smtClean="0">
                <a:solidFill>
                  <a:srgbClr val="C00000"/>
                </a:solidFill>
                <a:latin typeface="HGSｺﾞｼｯｸE" pitchFamily="50" charset="-128"/>
                <a:ea typeface="HGSｺﾞｼｯｸE" pitchFamily="50" charset="-128"/>
              </a:rPr>
              <a:t>いろを</a:t>
            </a:r>
            <a:endParaRPr kumimoji="1" lang="en-US" altLang="ja-JP" b="1" dirty="0" smtClean="0">
              <a:solidFill>
                <a:srgbClr val="C00000"/>
              </a:solidFill>
              <a:latin typeface="HGSｺﾞｼｯｸE" pitchFamily="50" charset="-128"/>
              <a:ea typeface="HGSｺﾞｼｯｸE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rgbClr val="C00000"/>
                </a:solidFill>
                <a:latin typeface="HGSｺﾞｼｯｸE" pitchFamily="50" charset="-128"/>
                <a:ea typeface="HGSｺﾞｼｯｸE" pitchFamily="50" charset="-128"/>
              </a:rPr>
              <a:t>ぬろう</a:t>
            </a:r>
            <a:r>
              <a:rPr kumimoji="1" lang="en-US" altLang="ja-JP" b="1" dirty="0" smtClean="0">
                <a:solidFill>
                  <a:srgbClr val="C00000"/>
                </a:solidFill>
                <a:latin typeface="HGSｺﾞｼｯｸE" pitchFamily="50" charset="-128"/>
                <a:ea typeface="HGSｺﾞｼｯｸE" pitchFamily="50" charset="-128"/>
              </a:rPr>
              <a:t>!!</a:t>
            </a:r>
            <a:endParaRPr kumimoji="1" lang="ja-JP" altLang="en-US" b="1" dirty="0">
              <a:solidFill>
                <a:srgbClr val="C00000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6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rumannu</dc:creator>
  <cp:lastModifiedBy>rumannu</cp:lastModifiedBy>
  <cp:revision>1</cp:revision>
  <dcterms:created xsi:type="dcterms:W3CDTF">2013-04-23T07:45:40Z</dcterms:created>
  <dcterms:modified xsi:type="dcterms:W3CDTF">2013-04-23T07:46:31Z</dcterms:modified>
</cp:coreProperties>
</file>